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32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 snapToObjects="1"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E0023B-2058-4488-A2B0-7E42D1070C2C}" type="datetimeFigureOut">
              <a:rPr lang="en-US" smtClean="0"/>
              <a:pPr/>
              <a:t>04-Oct-25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D3331B-0F37-4D97-9150-0268BBBF9CB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r>
              <a:rPr lang="en-US" smtClean="0"/>
              <a:t>05-Oct-25</a:t>
            </a:r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05-Oct-25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05-Oct-25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r>
              <a:rPr lang="en-US" smtClean="0"/>
              <a:t>05-Oct-25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r>
              <a:rPr lang="en-US" smtClean="0"/>
              <a:t>05-Oct-25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05-Oct-25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05-Oct-25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r>
              <a:rPr lang="en-US" smtClean="0"/>
              <a:t>05-Oct-25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05-Oct-25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1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r>
              <a:rPr lang="en-US" smtClean="0"/>
              <a:t>05-Oct-25</a:t>
            </a:r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9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r>
              <a:rPr lang="en-US" smtClean="0"/>
              <a:t>05-Oct-25</a:t>
            </a: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05-Oct-25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7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hf hdr="0" ftr="0"/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>
                <a:solidFill>
                  <a:schemeClr val="tx1"/>
                </a:solidFill>
              </a:rPr>
              <a:t>BUILDING </a:t>
            </a:r>
            <a:r>
              <a:rPr smtClean="0">
                <a:solidFill>
                  <a:schemeClr val="tx1"/>
                </a:solidFill>
              </a:rPr>
              <a:t>THE </a:t>
            </a:r>
            <a:r>
              <a:rPr>
                <a:solidFill>
                  <a:schemeClr val="tx1"/>
                </a:solidFill>
              </a:rPr>
              <a:t>NEXT GENERATION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>
                <a:solidFill>
                  <a:schemeClr val="tx1"/>
                </a:solidFill>
              </a:rPr>
              <a:t>Proverbs 22:6 &amp; Psalm 127:1</a:t>
            </a:r>
          </a:p>
          <a:p>
            <a:r>
              <a:rPr>
                <a:solidFill>
                  <a:schemeClr val="tx1"/>
                </a:solidFill>
              </a:rPr>
              <a:t>Church &amp; School Joint Service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05-Oct-25</a:t>
            </a:r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REFLECTION</a:t>
            </a:r>
            <a:endParaRPr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t>Children: Work hard, stay focused, keep your faith, and dream big.</a:t>
            </a:r>
          </a:p>
          <a:p>
            <a:r>
              <a:t>Parents &amp; Teachers: Guide, correct, and encourage.</a:t>
            </a:r>
          </a:p>
          <a:p>
            <a:r>
              <a:t>Church Family: Support the school, invest in young people, and pray for the next generation.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en-US" smtClean="0"/>
              <a:t>05-Oct-25</a:t>
            </a:r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>
                <a:solidFill>
                  <a:schemeClr val="tx1"/>
                </a:solidFill>
              </a:rPr>
              <a:t>Conclusion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t>The future is like a building – it must have a foundation (faith), walls (knowledge), and a roof (character).</a:t>
            </a:r>
          </a:p>
          <a:p>
            <a:r>
              <a:t>Together, as church and school, we are builders of destiny.</a:t>
            </a:r>
          </a:p>
          <a:p>
            <a:r>
              <a:t>Let us rise today with commitment: to build a God-centered future that blesses generations to come.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en-US" smtClean="0"/>
              <a:t>05-Oct-25</a:t>
            </a:r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>
                <a:solidFill>
                  <a:schemeClr val="tx1"/>
                </a:solidFill>
              </a:rPr>
              <a:t>Introduction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t>We gather today as a church and </a:t>
            </a:r>
            <a:r>
              <a:rPr/>
              <a:t>school </a:t>
            </a:r>
            <a:r>
              <a:rPr smtClean="0"/>
              <a:t>family joined </a:t>
            </a:r>
            <a:r>
              <a:rPr/>
              <a:t>by </a:t>
            </a:r>
            <a:r>
              <a:rPr smtClean="0"/>
              <a:t>God</a:t>
            </a:r>
            <a:endParaRPr lang="en-US" dirty="0" smtClean="0"/>
          </a:p>
          <a:p>
            <a:pPr>
              <a:buNone/>
            </a:pPr>
            <a:r>
              <a:rPr smtClean="0"/>
              <a:t>for </a:t>
            </a:r>
            <a:r>
              <a:t>the same mission: to shape lives and build the future.</a:t>
            </a:r>
          </a:p>
          <a:p>
            <a:pPr>
              <a:buNone/>
            </a:pPr>
            <a:r>
              <a:t>The future does not happen by accident; it is built.</a:t>
            </a:r>
          </a:p>
          <a:p>
            <a:pPr>
              <a:buNone/>
            </a:pPr>
            <a:r>
              <a:t>Just like a building needs a foundation, walls, and a roof, </a:t>
            </a:r>
            <a:r>
              <a:rPr/>
              <a:t>so </a:t>
            </a:r>
            <a:r>
              <a:rPr smtClean="0"/>
              <a:t>the future </a:t>
            </a:r>
            <a:r>
              <a:t>requires faith, wisdom, and character.</a:t>
            </a:r>
          </a:p>
          <a:p>
            <a:pPr>
              <a:buNone/>
            </a:pPr>
            <a:r>
              <a:t>Question: What kind of future are we building for our children, our community, and our church?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en-US" smtClean="0"/>
              <a:t>05-Oct-25</a:t>
            </a:r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t>1. </a:t>
            </a:r>
            <a:r>
              <a:rPr>
                <a:solidFill>
                  <a:schemeClr val="tx1"/>
                </a:solidFill>
              </a:rPr>
              <a:t>A Strong Foundation in God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t>No house stands without a solid foundation; no life stands without God.</a:t>
            </a:r>
          </a:p>
          <a:p>
            <a:r>
              <a:t>Education gives knowledge, but faith gives direction and </a:t>
            </a:r>
            <a:r>
              <a:rPr/>
              <a:t>meaning</a:t>
            </a:r>
            <a:r>
              <a:rPr smtClean="0"/>
              <a:t>.</a:t>
            </a:r>
            <a:r>
              <a:rPr lang="en-US" dirty="0" smtClean="0"/>
              <a:t> Colossians 2:2–3</a:t>
            </a:r>
            <a:endParaRPr/>
          </a:p>
          <a:p>
            <a:r>
              <a:t>Jesus is the cornerstone (Ephesians 2:20).</a:t>
            </a:r>
          </a:p>
          <a:p>
            <a:r>
              <a:t>Challenge: Young people, build your dreams on Christ.</a:t>
            </a:r>
          </a:p>
          <a:p>
            <a:r>
              <a:t>Teachers and parents: lay spiritual </a:t>
            </a:r>
            <a:r>
              <a:rPr/>
              <a:t>foundations</a:t>
            </a:r>
            <a:r>
              <a:rPr smtClean="0"/>
              <a:t>.</a:t>
            </a:r>
            <a:r>
              <a:rPr lang="en-US" dirty="0" smtClean="0"/>
              <a:t> 3 John 1:4</a:t>
            </a: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en-US" smtClean="0"/>
              <a:t>05-Oct-25</a:t>
            </a:r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t>2</a:t>
            </a:r>
            <a:r>
              <a:rPr/>
              <a:t>. </a:t>
            </a:r>
            <a:r>
              <a:rPr lang="en-US" dirty="0" smtClean="0">
                <a:solidFill>
                  <a:schemeClr val="tx1"/>
                </a:solidFill>
              </a:rPr>
              <a:t>OUR RESPONSIBILITY</a:t>
            </a:r>
            <a:endParaRPr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smtClean="0"/>
              <a:t>The school shapes the mind; the church shapes the soul.</a:t>
            </a:r>
            <a:r>
              <a:rPr lang="en-US" dirty="0" smtClean="0"/>
              <a:t> Luke 2:52</a:t>
            </a:r>
            <a:endParaRPr smtClean="0"/>
          </a:p>
          <a:p>
            <a:r>
              <a:rPr smtClean="0"/>
              <a:t>Together they shape destiny.</a:t>
            </a:r>
          </a:p>
          <a:p>
            <a:r>
              <a:rPr smtClean="0"/>
              <a:t>Ecclesiastes </a:t>
            </a:r>
            <a:r>
              <a:t>4:9 – 'Two are better than one, because they have a good return for their labor.'</a:t>
            </a:r>
          </a:p>
          <a:p>
            <a:r>
              <a:t>Parents, teachers, and pastors must partner in mentoring the young generation.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en-US" smtClean="0"/>
              <a:t>05-Oct-25</a:t>
            </a:r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3. </a:t>
            </a:r>
            <a:r>
              <a:rPr>
                <a:solidFill>
                  <a:schemeClr val="tx1"/>
                </a:solidFill>
              </a:rPr>
              <a:t>Vision and Hard Work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t>Proverbs 29:18 – 'Where there is no vision, the people perish.'</a:t>
            </a:r>
          </a:p>
          <a:p>
            <a:r>
              <a:t>God has a vision for every child: to be a leader, a blessing, and a </a:t>
            </a:r>
            <a:r>
              <a:rPr/>
              <a:t>light</a:t>
            </a:r>
            <a:r>
              <a:rPr smtClean="0"/>
              <a:t>.</a:t>
            </a:r>
            <a:r>
              <a:rPr lang="en-US" dirty="0" smtClean="0"/>
              <a:t> Matthew 19:14 </a:t>
            </a:r>
            <a:endParaRPr/>
          </a:p>
          <a:p>
            <a:r>
              <a:t>Achieved through discipline, learning, prayer, diligence.</a:t>
            </a:r>
          </a:p>
          <a:p>
            <a:r>
              <a:t>Joseph in Egypt – prepared through faith and wisdom, preserved nations (Genesis 41).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en-US" smtClean="0"/>
              <a:t>05-Oct-25</a:t>
            </a:r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t>4. </a:t>
            </a:r>
            <a:r>
              <a:rPr>
                <a:solidFill>
                  <a:schemeClr val="tx1"/>
                </a:solidFill>
              </a:rPr>
              <a:t>Investing in the Next Generation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t>Psalm 78:4 – 'We will tell the next generation the praiseworthy deeds of the Lord.'</a:t>
            </a:r>
          </a:p>
          <a:p>
            <a:r>
              <a:t>Legacy is not buildings, wealth, </a:t>
            </a:r>
            <a:r>
              <a:rPr/>
              <a:t>or </a:t>
            </a:r>
            <a:r>
              <a:rPr smtClean="0"/>
              <a:t>fame</a:t>
            </a:r>
            <a:r>
              <a:rPr lang="en-US" dirty="0" smtClean="0"/>
              <a:t> </a:t>
            </a:r>
            <a:r>
              <a:rPr smtClean="0"/>
              <a:t>it </a:t>
            </a:r>
            <a:r>
              <a:t>is the children and youth we </a:t>
            </a:r>
            <a:r>
              <a:rPr/>
              <a:t>raise</a:t>
            </a:r>
            <a:r>
              <a:rPr smtClean="0"/>
              <a:t>.</a:t>
            </a:r>
            <a:r>
              <a:rPr lang="en-US" dirty="0" smtClean="0"/>
              <a:t> Proverbs 22:6, Joel 1:3</a:t>
            </a:r>
            <a:endParaRPr/>
          </a:p>
          <a:p>
            <a:r>
              <a:t>Teachers shape tomorrow’s doctors, pastors, leaders, and inventors.</a:t>
            </a:r>
          </a:p>
          <a:p>
            <a:r>
              <a:t>The church must invest in mentorship, spiritual growth, and </a:t>
            </a:r>
            <a:r>
              <a:rPr/>
              <a:t>moral </a:t>
            </a:r>
            <a:r>
              <a:rPr smtClean="0"/>
              <a:t>guidance.</a:t>
            </a:r>
            <a:r>
              <a:rPr lang="en-US" dirty="0" smtClean="0"/>
              <a:t> Matthew 28:19–20</a:t>
            </a: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en-US" smtClean="0"/>
              <a:t>05-Oct-25</a:t>
            </a:r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>
                <a:solidFill>
                  <a:schemeClr val="tx1"/>
                </a:solidFill>
              </a:rPr>
              <a:t>Role of the Church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t>Shapes hearts for eternity.</a:t>
            </a:r>
          </a:p>
          <a:p>
            <a:r>
              <a:t>Teaching children to pray, worship, and trust God builds an unshakable foundation.</a:t>
            </a:r>
          </a:p>
          <a:p>
            <a:r>
              <a:t>Proverbs 22:6 – 'Train up a child in the way he should go...'</a:t>
            </a:r>
          </a:p>
          <a:p>
            <a:r>
              <a:rPr/>
              <a:t>Seeds </a:t>
            </a:r>
            <a:r>
              <a:rPr lang="en-US" dirty="0" smtClean="0"/>
              <a:t>are</a:t>
            </a:r>
            <a:r>
              <a:rPr smtClean="0"/>
              <a:t>planted </a:t>
            </a:r>
            <a:r>
              <a:rPr lang="en-US" dirty="0" smtClean="0"/>
              <a:t>to </a:t>
            </a:r>
            <a:r>
              <a:rPr smtClean="0"/>
              <a:t>bear </a:t>
            </a:r>
            <a:r>
              <a:t>fruit </a:t>
            </a:r>
            <a:r>
              <a:rPr/>
              <a:t>in </a:t>
            </a:r>
            <a:r>
              <a:rPr smtClean="0"/>
              <a:t>every</a:t>
            </a:r>
            <a:r>
              <a:rPr lang="en-US" dirty="0" smtClean="0"/>
              <a:t> season, </a:t>
            </a:r>
            <a:r>
              <a:rPr smtClean="0"/>
              <a:t> </a:t>
            </a:r>
            <a:r>
              <a:rPr lang="en-US" dirty="0" smtClean="0"/>
              <a:t>at home, in our careers, church and school</a:t>
            </a:r>
            <a:r>
              <a:rPr smtClean="0"/>
              <a:t>.</a:t>
            </a:r>
            <a:r>
              <a:rPr lang="en-US" dirty="0" smtClean="0"/>
              <a:t> Psalm 1:2–3 </a:t>
            </a: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en-US" smtClean="0"/>
              <a:t>05-Oct-25</a:t>
            </a:r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>
                <a:solidFill>
                  <a:schemeClr val="tx1"/>
                </a:solidFill>
              </a:rPr>
              <a:t>Role of the School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t>Shapes the mind for purpose.</a:t>
            </a:r>
          </a:p>
          <a:p>
            <a:r>
              <a:t>Knowledge without godly wisdom is dangerous.</a:t>
            </a:r>
          </a:p>
          <a:p>
            <a:r>
              <a:t>Daniel 1:17 – God gave Daniel and his friends wisdom, influencing nations.</a:t>
            </a:r>
          </a:p>
          <a:p>
            <a:r>
              <a:t>Classrooms are training grounds for tomorrow’s Daniels, Esthers, Deborahs, and Josephs.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en-US" smtClean="0"/>
              <a:t>05-Oct-25</a:t>
            </a:r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>
                <a:solidFill>
                  <a:schemeClr val="tx1"/>
                </a:solidFill>
              </a:rPr>
              <a:t>Our Responsibility: Passing the Baton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t>The church must </a:t>
            </a:r>
            <a:r>
              <a:rPr/>
              <a:t>disciple</a:t>
            </a:r>
            <a:r>
              <a:rPr smtClean="0"/>
              <a:t>.</a:t>
            </a:r>
            <a:r>
              <a:rPr lang="en-US" dirty="0" smtClean="0"/>
              <a:t> Romans 10:14–15</a:t>
            </a:r>
            <a:endParaRPr/>
          </a:p>
          <a:p>
            <a:r>
              <a:t>Schools must educate with </a:t>
            </a:r>
            <a:r>
              <a:rPr/>
              <a:t>excellence</a:t>
            </a:r>
            <a:r>
              <a:rPr smtClean="0"/>
              <a:t>.</a:t>
            </a:r>
            <a:r>
              <a:rPr lang="en-US" dirty="0" smtClean="0"/>
              <a:t> Ecclesiastes 9:10</a:t>
            </a:r>
            <a:endParaRPr/>
          </a:p>
          <a:p>
            <a:r>
              <a:t>Parents must model faith and values at </a:t>
            </a:r>
            <a:r>
              <a:rPr/>
              <a:t>home</a:t>
            </a:r>
            <a:r>
              <a:rPr smtClean="0"/>
              <a:t>.</a:t>
            </a:r>
            <a:r>
              <a:rPr lang="en-US" dirty="0" smtClean="0"/>
              <a:t> Ephesians 6:4</a:t>
            </a:r>
            <a:endParaRPr/>
          </a:p>
          <a:p>
            <a:r>
              <a:t>Together, we partner with God in </a:t>
            </a:r>
            <a:r>
              <a:rPr/>
              <a:t>shaping </a:t>
            </a:r>
            <a:r>
              <a:rPr smtClean="0"/>
              <a:t>destinies.</a:t>
            </a:r>
            <a:r>
              <a:rPr lang="en-US" dirty="0" smtClean="0"/>
              <a:t> </a:t>
            </a:r>
            <a:r>
              <a:rPr smtClean="0"/>
              <a:t>Deuteronomy 6:6–7</a:t>
            </a: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en-US" smtClean="0"/>
              <a:t>05-Oct-25</a:t>
            </a:r>
            <a:endParaRPr lang="en-US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60</TotalTime>
  <Words>635</Words>
  <Application>Microsoft Macintosh PowerPoint</Application>
  <PresentationFormat>On-screen Show (4:3)</PresentationFormat>
  <Paragraphs>75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Oriel</vt:lpstr>
      <vt:lpstr>BUILDING THE NEXT GENERATION</vt:lpstr>
      <vt:lpstr>Introduction</vt:lpstr>
      <vt:lpstr>1. A Strong Foundation in God</vt:lpstr>
      <vt:lpstr>2. OUR RESPONSIBILITY</vt:lpstr>
      <vt:lpstr>3. Vision and Hard Work</vt:lpstr>
      <vt:lpstr>4. Investing in the Next Generation</vt:lpstr>
      <vt:lpstr>Role of the Church</vt:lpstr>
      <vt:lpstr>Role of the School</vt:lpstr>
      <vt:lpstr>Our Responsibility: Passing the Baton</vt:lpstr>
      <vt:lpstr>REFLECTION</vt:lpstr>
      <vt:lpstr>Conclusion</vt:lpstr>
    </vt:vector>
  </TitlesOfParts>
  <Manager/>
  <Company/>
  <LinksUpToDate>false</LinksUpToDate>
  <SharedDoc>false</SharedDoc>
  <HyperlinkBase/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BUILDING THE NEXT GENERATION</dc:title>
  <dc:subject/>
  <dc:creator/>
  <cp:keywords/>
  <dc:description>generated using python-pptx</dc:description>
  <cp:lastModifiedBy>Hellen Gusinjiru</cp:lastModifiedBy>
  <cp:revision>17</cp:revision>
  <dcterms:created xsi:type="dcterms:W3CDTF">2013-01-27T09:14:16Z</dcterms:created>
  <dcterms:modified xsi:type="dcterms:W3CDTF">2025-10-04T08:11:24Z</dcterms:modified>
  <cp:category/>
</cp:coreProperties>
</file>