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2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201AAB-41D9-4823-B902-5E2596A5B9B2}" type="datetimeFigureOut">
              <a:rPr lang="en-US" smtClean="0"/>
              <a:t>10/7/2023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1083404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201AAB-41D9-4823-B902-5E2596A5B9B2}" type="datetimeFigureOut">
              <a:rPr lang="en-US" smtClean="0"/>
              <a:t>10/7/2023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1721482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201AAB-41D9-4823-B902-5E2596A5B9B2}" type="datetimeFigureOut">
              <a:rPr lang="en-US" smtClean="0"/>
              <a:t>10/7/2023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2066584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4201AAB-41D9-4823-B902-5E2596A5B9B2}" type="datetimeFigureOut">
              <a:rPr lang="en-US" smtClean="0"/>
              <a:t>10/7/2023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2430605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201AAB-41D9-4823-B902-5E2596A5B9B2}" type="datetimeFigureOut">
              <a:rPr lang="en-US" smtClean="0"/>
              <a:t>10/7/2023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757498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4201AAB-41D9-4823-B902-5E2596A5B9B2}" type="datetimeFigureOut">
              <a:rPr lang="en-US" smtClean="0"/>
              <a:t>10/7/2023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1429858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201AAB-41D9-4823-B902-5E2596A5B9B2}" type="datetimeFigureOut">
              <a:rPr lang="en-US" smtClean="0"/>
              <a:t>10/7/2023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3464764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201AAB-41D9-4823-B902-5E2596A5B9B2}" type="datetimeFigureOut">
              <a:rPr lang="en-US" smtClean="0"/>
              <a:t>10/7/2023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1103153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201AAB-41D9-4823-B902-5E2596A5B9B2}" type="datetimeFigureOut">
              <a:rPr lang="en-US" smtClean="0"/>
              <a:t>10/7/2023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3018844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201AAB-41D9-4823-B902-5E2596A5B9B2}" type="datetimeFigureOut">
              <a:rPr lang="en-US" smtClean="0"/>
              <a:t>10/7/2023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928449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201AAB-41D9-4823-B902-5E2596A5B9B2}" type="datetimeFigureOut">
              <a:rPr lang="en-US" smtClean="0"/>
              <a:t>10/7/2023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063645-ED7D-4E0D-AB7B-AD63288E04EF}" type="slidenum">
              <a:rPr lang="en-US" smtClean="0"/>
              <a:t>‹#›</a:t>
            </a:fld>
            <a:endParaRPr lang="en-US"/>
          </a:p>
        </p:txBody>
      </p:sp>
    </p:spTree>
    <p:extLst>
      <p:ext uri="{BB962C8B-B14F-4D97-AF65-F5344CB8AC3E}">
        <p14:creationId xmlns:p14="http://schemas.microsoft.com/office/powerpoint/2010/main" val="72458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201AAB-41D9-4823-B902-5E2596A5B9B2}" type="datetimeFigureOut">
              <a:rPr lang="en-US" smtClean="0"/>
              <a:t>10/7/2023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063645-ED7D-4E0D-AB7B-AD63288E04EF}" type="slidenum">
              <a:rPr lang="en-US" smtClean="0"/>
              <a:t>‹#›</a:t>
            </a:fld>
            <a:endParaRPr lang="en-US"/>
          </a:p>
        </p:txBody>
      </p:sp>
    </p:spTree>
    <p:extLst>
      <p:ext uri="{BB962C8B-B14F-4D97-AF65-F5344CB8AC3E}">
        <p14:creationId xmlns:p14="http://schemas.microsoft.com/office/powerpoint/2010/main" val="1557422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847850"/>
          </a:xfrm>
        </p:spPr>
        <p:txBody>
          <a:bodyPr>
            <a:normAutofit fontScale="90000"/>
          </a:bodyPr>
          <a:lstStyle/>
          <a:p>
            <a:pPr marL="0" marR="0">
              <a:lnSpc>
                <a:spcPct val="115000"/>
              </a:lnSpc>
              <a:spcBef>
                <a:spcPts val="0"/>
              </a:spcBef>
              <a:spcAft>
                <a:spcPts val="1000"/>
              </a:spcAft>
            </a:pPr>
            <a:r>
              <a:rPr lang="en-US" b="1" dirty="0">
                <a:ea typeface="Calibri"/>
                <a:cs typeface="Times New Roman"/>
              </a:rPr>
              <a:t>BURUBURU COMMUNITY CENTRE CHURCH OF GOD NAIROBI</a:t>
            </a:r>
            <a:r>
              <a:rPr lang="en-US" sz="3200" dirty="0">
                <a:ea typeface="Calibri"/>
                <a:cs typeface="Times New Roman"/>
              </a:rPr>
              <a:t/>
            </a:r>
            <a:br>
              <a:rPr lang="en-US" sz="3200" dirty="0">
                <a:ea typeface="Calibri"/>
                <a:cs typeface="Times New Roman"/>
              </a:rPr>
            </a:br>
            <a:endParaRPr lang="en-US" dirty="0"/>
          </a:p>
        </p:txBody>
      </p:sp>
      <p:sp>
        <p:nvSpPr>
          <p:cNvPr id="3" name="Subtitle 2"/>
          <p:cNvSpPr>
            <a:spLocks noGrp="1"/>
          </p:cNvSpPr>
          <p:nvPr>
            <p:ph type="subTitle" idx="1"/>
          </p:nvPr>
        </p:nvSpPr>
        <p:spPr>
          <a:xfrm>
            <a:off x="1371600" y="3276600"/>
            <a:ext cx="6400800" cy="2209800"/>
          </a:xfrm>
        </p:spPr>
        <p:txBody>
          <a:bodyPr>
            <a:normAutofit fontScale="77500" lnSpcReduction="20000"/>
          </a:bodyPr>
          <a:lstStyle/>
          <a:p>
            <a:pPr algn="just">
              <a:lnSpc>
                <a:spcPct val="115000"/>
              </a:lnSpc>
              <a:spcBef>
                <a:spcPts val="0"/>
              </a:spcBef>
              <a:spcAft>
                <a:spcPts val="1000"/>
              </a:spcAft>
            </a:pPr>
            <a:r>
              <a:rPr lang="en-US" b="1" dirty="0">
                <a:solidFill>
                  <a:schemeClr val="tx1"/>
                </a:solidFill>
                <a:ea typeface="Calibri"/>
                <a:cs typeface="Times New Roman"/>
              </a:rPr>
              <a:t>THEME OF THE YEAR:</a:t>
            </a:r>
            <a:r>
              <a:rPr lang="en-US" dirty="0">
                <a:solidFill>
                  <a:schemeClr val="tx1"/>
                </a:solidFill>
                <a:ea typeface="Calibri"/>
                <a:cs typeface="Times New Roman"/>
              </a:rPr>
              <a:t> MADE ALIVE IN CHRIST TO DO GOOD WORKS (EPHESIANS 2:1-10)</a:t>
            </a:r>
            <a:endParaRPr lang="en-US" sz="2800" dirty="0">
              <a:solidFill>
                <a:schemeClr val="tx1"/>
              </a:solidFill>
              <a:ea typeface="Calibri"/>
              <a:cs typeface="Times New Roman"/>
            </a:endParaRPr>
          </a:p>
          <a:p>
            <a:pPr algn="just">
              <a:lnSpc>
                <a:spcPct val="115000"/>
              </a:lnSpc>
              <a:spcBef>
                <a:spcPts val="0"/>
              </a:spcBef>
              <a:spcAft>
                <a:spcPts val="1000"/>
              </a:spcAft>
            </a:pPr>
            <a:r>
              <a:rPr lang="en-US" b="1" dirty="0">
                <a:solidFill>
                  <a:schemeClr val="tx1"/>
                </a:solidFill>
                <a:ea typeface="Calibri"/>
                <a:cs typeface="Times New Roman"/>
              </a:rPr>
              <a:t>TOPIC OF THE MONTH:</a:t>
            </a:r>
            <a:r>
              <a:rPr lang="en-US" dirty="0">
                <a:solidFill>
                  <a:schemeClr val="tx1"/>
                </a:solidFill>
                <a:ea typeface="Calibri"/>
                <a:cs typeface="Times New Roman"/>
              </a:rPr>
              <a:t>  THE PURPOSE OF GOD’S GRACE IN OUR SALVATION (EPHESIANS 2:10)</a:t>
            </a:r>
            <a:endParaRPr lang="en-US" sz="2800" dirty="0">
              <a:solidFill>
                <a:schemeClr val="tx1"/>
              </a:solidFill>
              <a:ea typeface="Calibri"/>
              <a:cs typeface="Times New Roman"/>
            </a:endParaRPr>
          </a:p>
          <a:p>
            <a:pPr algn="just"/>
            <a:endParaRPr lang="en-US" dirty="0">
              <a:solidFill>
                <a:schemeClr val="tx1"/>
              </a:solidFill>
            </a:endParaRPr>
          </a:p>
        </p:txBody>
      </p:sp>
    </p:spTree>
    <p:extLst>
      <p:ext uri="{BB962C8B-B14F-4D97-AF65-F5344CB8AC3E}">
        <p14:creationId xmlns:p14="http://schemas.microsoft.com/office/powerpoint/2010/main" val="2024471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pPr marL="0" marR="0">
              <a:lnSpc>
                <a:spcPct val="115000"/>
              </a:lnSpc>
              <a:spcBef>
                <a:spcPts val="0"/>
              </a:spcBef>
              <a:spcAft>
                <a:spcPts val="1000"/>
              </a:spcAft>
            </a:pPr>
            <a:r>
              <a:rPr lang="en-US" sz="3600" dirty="0">
                <a:ea typeface="Calibri"/>
                <a:cs typeface="Times New Roman"/>
              </a:rPr>
              <a:t/>
            </a:r>
            <a:br>
              <a:rPr lang="en-US" sz="3600" dirty="0">
                <a:ea typeface="Calibri"/>
                <a:cs typeface="Times New Roman"/>
              </a:rPr>
            </a:br>
            <a:r>
              <a:rPr lang="en-US" sz="4000" b="1" i="1" dirty="0">
                <a:ea typeface="Calibri"/>
                <a:cs typeface="Times New Roman"/>
              </a:rPr>
              <a:t>Introduction </a:t>
            </a:r>
            <a:r>
              <a:rPr lang="en-US" sz="3600" dirty="0">
                <a:ea typeface="Calibri"/>
                <a:cs typeface="Times New Roman"/>
              </a:rPr>
              <a:t/>
            </a:r>
            <a:br>
              <a:rPr lang="en-US" sz="3600" dirty="0">
                <a:ea typeface="Calibri"/>
                <a:cs typeface="Times New Roman"/>
              </a:rPr>
            </a:b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a:xfrm>
            <a:off x="457200" y="1066800"/>
            <a:ext cx="8229600" cy="5486400"/>
          </a:xfrm>
        </p:spPr>
        <p:txBody>
          <a:bodyPr>
            <a:normAutofit/>
          </a:bodyPr>
          <a:lstStyle/>
          <a:p>
            <a:pPr marL="0" marR="0" indent="0" algn="just">
              <a:lnSpc>
                <a:spcPct val="115000"/>
              </a:lnSpc>
              <a:spcBef>
                <a:spcPts val="0"/>
              </a:spcBef>
              <a:spcAft>
                <a:spcPts val="1000"/>
              </a:spcAft>
              <a:buNone/>
            </a:pPr>
            <a:r>
              <a:rPr lang="en-US" sz="2800" dirty="0">
                <a:ea typeface="Calibri"/>
                <a:cs typeface="Times New Roman"/>
              </a:rPr>
              <a:t>God’s grace is a </a:t>
            </a:r>
            <a:r>
              <a:rPr lang="en-US" sz="2800" dirty="0" smtClean="0">
                <a:ea typeface="Calibri"/>
                <a:cs typeface="Times New Roman"/>
              </a:rPr>
              <a:t>mystery </a:t>
            </a:r>
            <a:r>
              <a:rPr lang="en-US" sz="2800" dirty="0">
                <a:ea typeface="Calibri"/>
                <a:cs typeface="Times New Roman"/>
              </a:rPr>
              <a:t>that only God knows its purpose. </a:t>
            </a:r>
            <a:r>
              <a:rPr lang="en-US" sz="2800" dirty="0" smtClean="0">
                <a:ea typeface="Calibri"/>
                <a:cs typeface="Times New Roman"/>
              </a:rPr>
              <a:t>Grace is the mystery God chose for </a:t>
            </a:r>
            <a:r>
              <a:rPr lang="en-US" sz="2800" dirty="0">
                <a:ea typeface="Calibri"/>
                <a:cs typeface="Times New Roman"/>
              </a:rPr>
              <a:t>us in Christ before the foundation of the world and has given us all spiritual blessings through Jesus Christ (Eph. 1:3-4) Grace has determined that we will be like Jesus, and with him one day. Grace reached out to us when we were dead in our sins and headed to hell; </a:t>
            </a:r>
            <a:r>
              <a:rPr lang="en-US" sz="2800" dirty="0" smtClean="0">
                <a:ea typeface="Calibri"/>
                <a:cs typeface="Times New Roman"/>
              </a:rPr>
              <a:t>it </a:t>
            </a:r>
            <a:r>
              <a:rPr lang="en-US" sz="2800" dirty="0" smtClean="0">
                <a:ea typeface="Calibri"/>
                <a:cs typeface="Times New Roman"/>
              </a:rPr>
              <a:t>provided </a:t>
            </a:r>
            <a:r>
              <a:rPr lang="en-US" sz="2800" dirty="0">
                <a:ea typeface="Calibri"/>
                <a:cs typeface="Times New Roman"/>
              </a:rPr>
              <a:t>the blood of Jesus that washed </a:t>
            </a:r>
            <a:r>
              <a:rPr lang="en-US" sz="2800" dirty="0" smtClean="0">
                <a:ea typeface="Calibri"/>
                <a:cs typeface="Times New Roman"/>
              </a:rPr>
              <a:t>t </a:t>
            </a:r>
            <a:r>
              <a:rPr lang="en-US" sz="2800" dirty="0">
                <a:ea typeface="Calibri"/>
                <a:cs typeface="Times New Roman"/>
              </a:rPr>
              <a:t>our sins and gave us life. (Eph.2:1-5). Grace has secured our future and our salvation (Eph.2:6-9)</a:t>
            </a:r>
          </a:p>
          <a:p>
            <a:pPr marL="0" marR="0" indent="0">
              <a:lnSpc>
                <a:spcPct val="115000"/>
              </a:lnSpc>
              <a:spcBef>
                <a:spcPts val="0"/>
              </a:spcBef>
              <a:spcAft>
                <a:spcPts val="1000"/>
              </a:spcAft>
              <a:buNone/>
            </a:pPr>
            <a:endParaRPr lang="en-US" sz="2800" dirty="0">
              <a:ea typeface="Calibri"/>
              <a:cs typeface="Times New Roman"/>
            </a:endParaRPr>
          </a:p>
          <a:p>
            <a:endParaRPr lang="en-US" dirty="0"/>
          </a:p>
        </p:txBody>
      </p:sp>
    </p:spTree>
    <p:extLst>
      <p:ext uri="{BB962C8B-B14F-4D97-AF65-F5344CB8AC3E}">
        <p14:creationId xmlns:p14="http://schemas.microsoft.com/office/powerpoint/2010/main" val="428199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60438"/>
          </a:xfrm>
        </p:spPr>
        <p:txBody>
          <a:bodyPr>
            <a:normAutofit fontScale="90000"/>
          </a:bodyPr>
          <a:lstStyle/>
          <a:p>
            <a:pPr marL="0" marR="0" algn="l">
              <a:lnSpc>
                <a:spcPct val="115000"/>
              </a:lnSpc>
              <a:spcBef>
                <a:spcPts val="0"/>
              </a:spcBef>
              <a:spcAft>
                <a:spcPts val="1000"/>
              </a:spcAft>
            </a:pPr>
            <a:r>
              <a:rPr lang="en-US" sz="3600" b="1" i="1" dirty="0">
                <a:ea typeface="Calibri"/>
                <a:cs typeface="Times New Roman"/>
              </a:rPr>
              <a:t>God </a:t>
            </a:r>
            <a:r>
              <a:rPr lang="en-US" sz="3600" b="1" i="1" dirty="0" smtClean="0">
                <a:ea typeface="Calibri"/>
                <a:cs typeface="Times New Roman"/>
              </a:rPr>
              <a:t>is the </a:t>
            </a:r>
            <a:r>
              <a:rPr lang="en-US" sz="3600" b="1" i="1" dirty="0">
                <a:ea typeface="Calibri"/>
                <a:cs typeface="Times New Roman"/>
              </a:rPr>
              <a:t>Marvelous Creator</a:t>
            </a: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p:txBody>
          <a:bodyPr>
            <a:normAutofit fontScale="77500" lnSpcReduction="20000"/>
          </a:bodyPr>
          <a:lstStyle/>
          <a:p>
            <a:pPr marL="0" marR="0" indent="0">
              <a:lnSpc>
                <a:spcPct val="115000"/>
              </a:lnSpc>
              <a:spcBef>
                <a:spcPts val="0"/>
              </a:spcBef>
              <a:spcAft>
                <a:spcPts val="1000"/>
              </a:spcAft>
              <a:buNone/>
            </a:pPr>
            <a:r>
              <a:rPr lang="en-US" b="1" dirty="0">
                <a:ea typeface="Calibri"/>
                <a:cs typeface="Times New Roman"/>
              </a:rPr>
              <a:t>“For we are God’s workmanship, created in Christ Jesus to do good works, which God prepared in advance for us to do.” (Eph. 2:10)</a:t>
            </a:r>
          </a:p>
          <a:p>
            <a:pPr marL="0" marR="0" indent="0" algn="just">
              <a:lnSpc>
                <a:spcPct val="115000"/>
              </a:lnSpc>
              <a:spcBef>
                <a:spcPts val="0"/>
              </a:spcBef>
              <a:spcAft>
                <a:spcPts val="1000"/>
              </a:spcAft>
              <a:buNone/>
            </a:pPr>
            <a:r>
              <a:rPr lang="en-US" dirty="0">
                <a:ea typeface="Calibri"/>
                <a:cs typeface="Times New Roman"/>
              </a:rPr>
              <a:t>God is the master creator. He is the only who can truly create, and make something out of nothing.  </a:t>
            </a:r>
            <a:endParaRPr lang="en-US" dirty="0" smtClean="0">
              <a:ea typeface="Calibri"/>
              <a:cs typeface="Times New Roman"/>
            </a:endParaRPr>
          </a:p>
          <a:p>
            <a:pPr marL="0" marR="0" indent="0" algn="just">
              <a:lnSpc>
                <a:spcPct val="115000"/>
              </a:lnSpc>
              <a:spcBef>
                <a:spcPts val="0"/>
              </a:spcBef>
              <a:spcAft>
                <a:spcPts val="1000"/>
              </a:spcAft>
              <a:buNone/>
            </a:pPr>
            <a:r>
              <a:rPr lang="en-US" dirty="0" smtClean="0">
                <a:ea typeface="Calibri"/>
                <a:cs typeface="Times New Roman"/>
              </a:rPr>
              <a:t>“</a:t>
            </a:r>
            <a:r>
              <a:rPr lang="en-US" dirty="0">
                <a:ea typeface="Calibri"/>
                <a:cs typeface="Times New Roman"/>
              </a:rPr>
              <a:t>By the Word of the Lord the heavens were made, and by the breath of </a:t>
            </a:r>
            <a:r>
              <a:rPr lang="en-US" dirty="0" smtClean="0">
                <a:ea typeface="Calibri"/>
                <a:cs typeface="Times New Roman"/>
              </a:rPr>
              <a:t>his </a:t>
            </a:r>
            <a:r>
              <a:rPr lang="en-US" dirty="0">
                <a:ea typeface="Calibri"/>
                <a:cs typeface="Times New Roman"/>
              </a:rPr>
              <a:t>mouth, all their hosts. He gathers the waters of the sea as a heap; he puts the deeps in storehouses. Let all the earth fear the Lord; let all inhabitants of the world stand in awe of him! For he spoke and it came to be; he command, and it stood firm. (Psalm 33:6-9).</a:t>
            </a:r>
          </a:p>
          <a:p>
            <a:endParaRPr lang="en-US" dirty="0"/>
          </a:p>
        </p:txBody>
      </p:sp>
    </p:spTree>
    <p:extLst>
      <p:ext uri="{BB962C8B-B14F-4D97-AF65-F5344CB8AC3E}">
        <p14:creationId xmlns:p14="http://schemas.microsoft.com/office/powerpoint/2010/main" val="2903576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just">
              <a:lnSpc>
                <a:spcPct val="115000"/>
              </a:lnSpc>
              <a:spcBef>
                <a:spcPts val="0"/>
              </a:spcBef>
              <a:spcAft>
                <a:spcPts val="1000"/>
              </a:spcAft>
            </a:pPr>
            <a:r>
              <a:rPr lang="en-US" b="1" i="1" dirty="0">
                <a:ea typeface="Calibri"/>
                <a:cs typeface="Times New Roman"/>
              </a:rPr>
              <a:t>God created us in Christ with Purpose</a:t>
            </a: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a:xfrm>
            <a:off x="457200" y="990600"/>
            <a:ext cx="8229600" cy="5867400"/>
          </a:xfrm>
        </p:spPr>
        <p:txBody>
          <a:bodyPr>
            <a:normAutofit fontScale="85000" lnSpcReduction="10000"/>
          </a:bodyPr>
          <a:lstStyle/>
          <a:p>
            <a:pPr marL="0" marR="0" indent="0" algn="just">
              <a:lnSpc>
                <a:spcPct val="115000"/>
              </a:lnSpc>
              <a:spcBef>
                <a:spcPts val="0"/>
              </a:spcBef>
              <a:spcAft>
                <a:spcPts val="1000"/>
              </a:spcAft>
              <a:buNone/>
            </a:pPr>
            <a:r>
              <a:rPr lang="en-US" dirty="0">
                <a:ea typeface="Calibri"/>
                <a:cs typeface="Times New Roman"/>
              </a:rPr>
              <a:t>One of God’s major purpose is to make Himself known, and so his creation is to reveal Himself (Romans 1:20; Psalm 19:1-4). God </a:t>
            </a:r>
            <a:r>
              <a:rPr lang="en-US" dirty="0" smtClean="0">
                <a:ea typeface="Calibri"/>
                <a:cs typeface="Times New Roman"/>
              </a:rPr>
              <a:t>desire </a:t>
            </a:r>
            <a:r>
              <a:rPr lang="en-US" dirty="0">
                <a:ea typeface="Calibri"/>
                <a:cs typeface="Times New Roman"/>
              </a:rPr>
              <a:t>through his creation is to make himself known. When we see everything around us and see the beauty of his creation, then we are getting a glimpse of his majesty and the beauty of his holiness. </a:t>
            </a:r>
          </a:p>
          <a:p>
            <a:pPr marL="0" marR="0" indent="0" algn="just">
              <a:lnSpc>
                <a:spcPct val="115000"/>
              </a:lnSpc>
              <a:spcBef>
                <a:spcPts val="0"/>
              </a:spcBef>
              <a:spcAft>
                <a:spcPts val="1000"/>
              </a:spcAft>
              <a:buNone/>
            </a:pPr>
            <a:r>
              <a:rPr lang="en-US" dirty="0">
                <a:ea typeface="Calibri"/>
                <a:cs typeface="Times New Roman"/>
              </a:rPr>
              <a:t>God’s plan and purpose was also revealed through prophets in the Old Testament and he has revealed himself to us through Jesus Christ in the New Testament. (Hebrews 1:1-4). God has revealed himself perfectly through Jesus Christ who is the </a:t>
            </a:r>
            <a:r>
              <a:rPr lang="en-US" dirty="0" err="1">
                <a:ea typeface="Calibri"/>
                <a:cs typeface="Times New Roman"/>
              </a:rPr>
              <a:t>centre</a:t>
            </a:r>
            <a:r>
              <a:rPr lang="en-US" dirty="0">
                <a:ea typeface="Calibri"/>
                <a:cs typeface="Times New Roman"/>
              </a:rPr>
              <a:t> of his design and plan.</a:t>
            </a:r>
          </a:p>
          <a:p>
            <a:endParaRPr lang="en-US" dirty="0"/>
          </a:p>
        </p:txBody>
      </p:sp>
    </p:spTree>
    <p:extLst>
      <p:ext uri="{BB962C8B-B14F-4D97-AF65-F5344CB8AC3E}">
        <p14:creationId xmlns:p14="http://schemas.microsoft.com/office/powerpoint/2010/main" val="2136714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algn="just">
              <a:lnSpc>
                <a:spcPct val="115000"/>
              </a:lnSpc>
              <a:spcBef>
                <a:spcPts val="0"/>
              </a:spcBef>
              <a:spcAft>
                <a:spcPts val="1000"/>
              </a:spcAft>
            </a:pPr>
            <a:r>
              <a:rPr lang="en-US" sz="3200" b="1" i="1" dirty="0">
                <a:ea typeface="Calibri"/>
                <a:cs typeface="Times New Roman"/>
              </a:rPr>
              <a:t>Our fulfillment of His purpose is only in Jesus</a:t>
            </a:r>
            <a:r>
              <a:rPr lang="en-US" sz="3200" dirty="0">
                <a:ea typeface="Calibri"/>
                <a:cs typeface="Times New Roman"/>
              </a:rPr>
              <a:t/>
            </a:r>
            <a:br>
              <a:rPr lang="en-US" sz="3200" dirty="0">
                <a:ea typeface="Calibri"/>
                <a:cs typeface="Times New Roman"/>
              </a:rPr>
            </a:br>
            <a:endParaRPr lang="en-US" sz="3200" dirty="0"/>
          </a:p>
        </p:txBody>
      </p:sp>
      <p:sp>
        <p:nvSpPr>
          <p:cNvPr id="3" name="Content Placeholder 2"/>
          <p:cNvSpPr>
            <a:spLocks noGrp="1"/>
          </p:cNvSpPr>
          <p:nvPr>
            <p:ph idx="1"/>
          </p:nvPr>
        </p:nvSpPr>
        <p:spPr>
          <a:xfrm>
            <a:off x="457200" y="1066800"/>
            <a:ext cx="8229600" cy="5486400"/>
          </a:xfrm>
        </p:spPr>
        <p:txBody>
          <a:bodyPr>
            <a:normAutofit fontScale="92500" lnSpcReduction="20000"/>
          </a:bodyPr>
          <a:lstStyle/>
          <a:p>
            <a:pPr marL="0" marR="0" indent="0" algn="just">
              <a:lnSpc>
                <a:spcPct val="115000"/>
              </a:lnSpc>
              <a:spcBef>
                <a:spcPts val="0"/>
              </a:spcBef>
              <a:spcAft>
                <a:spcPts val="1000"/>
              </a:spcAft>
              <a:buNone/>
            </a:pPr>
            <a:r>
              <a:rPr lang="en-US" sz="2800" dirty="0">
                <a:ea typeface="Calibri"/>
                <a:cs typeface="Times New Roman"/>
              </a:rPr>
              <a:t>For we are his workmanship, created in Christ Jesus for good works, which God prepared beforehand, that we should walk in them (Eph. 2:10 ESV).</a:t>
            </a:r>
          </a:p>
          <a:p>
            <a:pPr marL="0" marR="0" indent="0" algn="just">
              <a:lnSpc>
                <a:spcPct val="115000"/>
              </a:lnSpc>
              <a:spcBef>
                <a:spcPts val="0"/>
              </a:spcBef>
              <a:spcAft>
                <a:spcPts val="1000"/>
              </a:spcAft>
              <a:buNone/>
            </a:pPr>
            <a:r>
              <a:rPr lang="en-US" sz="2800" dirty="0">
                <a:ea typeface="Calibri"/>
                <a:cs typeface="Times New Roman"/>
              </a:rPr>
              <a:t>Apart from Christ we will never be able to know or fulfill our purpose. Because of sin, we have been separated from the Holy God and are unable to save ourselves to fulfill the purpose he indented for us. There was need to take care of the sin problem within us first.  The solution to the sin problem was Jesus Christ’s death.</a:t>
            </a:r>
          </a:p>
          <a:p>
            <a:pPr marL="0" marR="0" indent="0" algn="just">
              <a:lnSpc>
                <a:spcPct val="115000"/>
              </a:lnSpc>
              <a:spcBef>
                <a:spcPts val="0"/>
              </a:spcBef>
              <a:spcAft>
                <a:spcPts val="1000"/>
              </a:spcAft>
              <a:buNone/>
            </a:pPr>
            <a:r>
              <a:rPr lang="en-US" sz="2800" dirty="0">
                <a:ea typeface="Calibri"/>
                <a:cs typeface="Times New Roman"/>
              </a:rPr>
              <a:t>Jesus </a:t>
            </a:r>
            <a:r>
              <a:rPr lang="en-US" sz="2800" dirty="0" smtClean="0">
                <a:ea typeface="Calibri"/>
                <a:cs typeface="Times New Roman"/>
              </a:rPr>
              <a:t>Christ </a:t>
            </a:r>
            <a:r>
              <a:rPr lang="en-US" sz="2800" dirty="0">
                <a:ea typeface="Calibri"/>
                <a:cs typeface="Times New Roman"/>
              </a:rPr>
              <a:t>came to be the solution by removing our sins from us to bring us back into perfect relationship with God. He took the penalty of sin by his death on the cross, bearing the wrath of God on our behalf.</a:t>
            </a:r>
          </a:p>
          <a:p>
            <a:pPr marL="0" marR="0" algn="just">
              <a:lnSpc>
                <a:spcPct val="115000"/>
              </a:lnSpc>
              <a:spcBef>
                <a:spcPts val="0"/>
              </a:spcBef>
              <a:spcAft>
                <a:spcPts val="1000"/>
              </a:spcAft>
            </a:pPr>
            <a:endParaRPr lang="en-US" sz="2800" dirty="0">
              <a:ea typeface="Calibri"/>
              <a:cs typeface="Times New Roman"/>
            </a:endParaRPr>
          </a:p>
        </p:txBody>
      </p:sp>
    </p:spTree>
    <p:extLst>
      <p:ext uri="{BB962C8B-B14F-4D97-AF65-F5344CB8AC3E}">
        <p14:creationId xmlns:p14="http://schemas.microsoft.com/office/powerpoint/2010/main" val="430420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idx="1"/>
          </p:nvPr>
        </p:nvSpPr>
        <p:spPr>
          <a:xfrm>
            <a:off x="457200" y="457200"/>
            <a:ext cx="8229600" cy="6096000"/>
          </a:xfrm>
        </p:spPr>
        <p:txBody>
          <a:bodyPr>
            <a:normAutofit fontScale="70000" lnSpcReduction="20000"/>
          </a:bodyPr>
          <a:lstStyle/>
          <a:p>
            <a:pPr marL="0" marR="0" indent="0" algn="just">
              <a:lnSpc>
                <a:spcPct val="115000"/>
              </a:lnSpc>
              <a:spcBef>
                <a:spcPts val="0"/>
              </a:spcBef>
              <a:spcAft>
                <a:spcPts val="1000"/>
              </a:spcAft>
              <a:buNone/>
            </a:pPr>
            <a:r>
              <a:rPr lang="en-US" dirty="0">
                <a:ea typeface="Calibri"/>
                <a:cs typeface="Times New Roman"/>
              </a:rPr>
              <a:t>Fulfilling our given purpose of doing good works starts with surrendering our lives to Jesus Christ and following Him. </a:t>
            </a:r>
            <a:endParaRPr lang="en-US" dirty="0" smtClean="0">
              <a:ea typeface="Calibri"/>
              <a:cs typeface="Times New Roman"/>
            </a:endParaRPr>
          </a:p>
          <a:p>
            <a:pPr marL="0" marR="0" indent="0" algn="just">
              <a:lnSpc>
                <a:spcPct val="115000"/>
              </a:lnSpc>
              <a:spcBef>
                <a:spcPts val="0"/>
              </a:spcBef>
              <a:spcAft>
                <a:spcPts val="1000"/>
              </a:spcAft>
              <a:buNone/>
            </a:pPr>
            <a:r>
              <a:rPr lang="en-US" b="1" dirty="0" smtClean="0">
                <a:ea typeface="Calibri"/>
                <a:cs typeface="Times New Roman"/>
              </a:rPr>
              <a:t>Jesus </a:t>
            </a:r>
            <a:r>
              <a:rPr lang="en-US" b="1" dirty="0">
                <a:ea typeface="Calibri"/>
                <a:cs typeface="Times New Roman"/>
              </a:rPr>
              <a:t>said, “I am the way and the truth, and the life. No one comes to the Father except through me” (John 14:6). </a:t>
            </a:r>
            <a:r>
              <a:rPr lang="en-US" dirty="0">
                <a:ea typeface="Calibri"/>
                <a:cs typeface="Times New Roman"/>
              </a:rPr>
              <a:t>We do this by repenting our sins and trusting in </a:t>
            </a:r>
            <a:r>
              <a:rPr lang="en-US" dirty="0" smtClean="0">
                <a:ea typeface="Calibri"/>
                <a:cs typeface="Times New Roman"/>
              </a:rPr>
              <a:t>Jesus </a:t>
            </a:r>
            <a:r>
              <a:rPr lang="en-US" dirty="0">
                <a:ea typeface="Calibri"/>
                <a:cs typeface="Times New Roman"/>
              </a:rPr>
              <a:t>Christ and what he accomplished on the cross. “This is the work of God that you believe in him whom he has sent” (John 6:29).</a:t>
            </a:r>
          </a:p>
          <a:p>
            <a:pPr marL="0" marR="0" indent="0" algn="just">
              <a:lnSpc>
                <a:spcPct val="115000"/>
              </a:lnSpc>
              <a:spcBef>
                <a:spcPts val="0"/>
              </a:spcBef>
              <a:spcAft>
                <a:spcPts val="1000"/>
              </a:spcAft>
              <a:buNone/>
            </a:pPr>
            <a:r>
              <a:rPr lang="en-US" dirty="0">
                <a:ea typeface="Calibri"/>
                <a:cs typeface="Times New Roman"/>
              </a:rPr>
              <a:t>“For God so love the world that he gave his only son, that whoever believes in him should not perish but have eternal life” (John 3:16). God reconciles us to himself when we come to Christ in faith and repentance, he takes away our sins and restores us to a right relationship to himself. When we are made right with God through Christ, He gives us a purpose and good works for us to walk in. When we walk in good works, our light shines before others, so that they may see our good works and give glory to our Father who is in heaven (Matt. 5;16).</a:t>
            </a:r>
          </a:p>
          <a:p>
            <a:endParaRPr lang="en-US" dirty="0"/>
          </a:p>
        </p:txBody>
      </p:sp>
    </p:spTree>
    <p:extLst>
      <p:ext uri="{BB962C8B-B14F-4D97-AF65-F5344CB8AC3E}">
        <p14:creationId xmlns:p14="http://schemas.microsoft.com/office/powerpoint/2010/main" val="2085300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l">
              <a:lnSpc>
                <a:spcPct val="115000"/>
              </a:lnSpc>
              <a:spcBef>
                <a:spcPts val="0"/>
              </a:spcBef>
              <a:spcAft>
                <a:spcPts val="1000"/>
              </a:spcAft>
            </a:pPr>
            <a:r>
              <a:rPr lang="en-US" b="1" i="1" dirty="0">
                <a:ea typeface="Calibri"/>
                <a:cs typeface="Times New Roman"/>
              </a:rPr>
              <a:t>Our purpose in Life</a:t>
            </a: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a:xfrm>
            <a:off x="457200" y="1295400"/>
            <a:ext cx="8229600" cy="5181600"/>
          </a:xfrm>
        </p:spPr>
        <p:txBody>
          <a:bodyPr>
            <a:normAutofit fontScale="85000" lnSpcReduction="20000"/>
          </a:bodyPr>
          <a:lstStyle/>
          <a:p>
            <a:pPr marL="0" marR="0" indent="0" algn="just">
              <a:lnSpc>
                <a:spcPct val="115000"/>
              </a:lnSpc>
              <a:spcBef>
                <a:spcPts val="0"/>
              </a:spcBef>
              <a:spcAft>
                <a:spcPts val="1000"/>
              </a:spcAft>
              <a:buNone/>
            </a:pPr>
            <a:r>
              <a:rPr lang="en-US" dirty="0">
                <a:ea typeface="Calibri"/>
                <a:cs typeface="Times New Roman"/>
              </a:rPr>
              <a:t>The purpose God has saved you and me is to do and walk in good </a:t>
            </a:r>
            <a:r>
              <a:rPr lang="en-US" dirty="0" smtClean="0">
                <a:ea typeface="Calibri"/>
                <a:cs typeface="Times New Roman"/>
              </a:rPr>
              <a:t>works, </a:t>
            </a:r>
            <a:r>
              <a:rPr lang="en-US" dirty="0">
                <a:ea typeface="Calibri"/>
                <a:cs typeface="Times New Roman"/>
              </a:rPr>
              <a:t>to know him and make him known. </a:t>
            </a:r>
            <a:endParaRPr lang="en-US" dirty="0" smtClean="0">
              <a:ea typeface="Calibri"/>
              <a:cs typeface="Times New Roman"/>
            </a:endParaRPr>
          </a:p>
          <a:p>
            <a:pPr marL="0" marR="0" indent="0" algn="just">
              <a:lnSpc>
                <a:spcPct val="115000"/>
              </a:lnSpc>
              <a:spcBef>
                <a:spcPts val="0"/>
              </a:spcBef>
              <a:spcAft>
                <a:spcPts val="1000"/>
              </a:spcAft>
              <a:buNone/>
            </a:pPr>
            <a:r>
              <a:rPr lang="en-US" dirty="0" smtClean="0">
                <a:ea typeface="Calibri"/>
                <a:cs typeface="Times New Roman"/>
              </a:rPr>
              <a:t>We </a:t>
            </a:r>
            <a:r>
              <a:rPr lang="en-US" dirty="0">
                <a:ea typeface="Calibri"/>
                <a:cs typeface="Times New Roman"/>
              </a:rPr>
              <a:t>make </a:t>
            </a:r>
            <a:r>
              <a:rPr lang="en-US" dirty="0" smtClean="0">
                <a:ea typeface="Calibri"/>
                <a:cs typeface="Times New Roman"/>
              </a:rPr>
              <a:t>God</a:t>
            </a:r>
            <a:r>
              <a:rPr lang="en-US" dirty="0" smtClean="0">
                <a:ea typeface="Calibri"/>
                <a:cs typeface="Times New Roman"/>
              </a:rPr>
              <a:t> </a:t>
            </a:r>
            <a:r>
              <a:rPr lang="en-US" dirty="0">
                <a:ea typeface="Calibri"/>
                <a:cs typeface="Times New Roman"/>
              </a:rPr>
              <a:t>known when we come to trust him, live in full submission and in obedience to him and tell others about his atoning grace and mercy towards us. No matter what talent or gift God has given you, it was given so that you can make h</a:t>
            </a:r>
            <a:r>
              <a:rPr lang="en-US" dirty="0" smtClean="0">
                <a:ea typeface="Calibri"/>
                <a:cs typeface="Times New Roman"/>
              </a:rPr>
              <a:t>im </a:t>
            </a:r>
            <a:r>
              <a:rPr lang="en-US" dirty="0">
                <a:ea typeface="Calibri"/>
                <a:cs typeface="Times New Roman"/>
              </a:rPr>
              <a:t>known and bring him glory. </a:t>
            </a:r>
          </a:p>
          <a:p>
            <a:pPr marL="0" marR="0" indent="0" algn="just">
              <a:lnSpc>
                <a:spcPct val="115000"/>
              </a:lnSpc>
              <a:spcBef>
                <a:spcPts val="0"/>
              </a:spcBef>
              <a:spcAft>
                <a:spcPts val="1000"/>
              </a:spcAft>
              <a:buNone/>
            </a:pPr>
            <a:r>
              <a:rPr lang="en-US" dirty="0">
                <a:ea typeface="Calibri"/>
                <a:cs typeface="Times New Roman"/>
              </a:rPr>
              <a:t>We are called to live according to the good works God has prepared beforehand so that when people see us following Christ, they will come to know him and his love for them and the will glorify </a:t>
            </a:r>
            <a:r>
              <a:rPr lang="en-US" dirty="0" smtClean="0">
                <a:ea typeface="Calibri"/>
                <a:cs typeface="Times New Roman"/>
              </a:rPr>
              <a:t>God </a:t>
            </a:r>
            <a:r>
              <a:rPr lang="en-US" dirty="0">
                <a:ea typeface="Calibri"/>
                <a:cs typeface="Times New Roman"/>
              </a:rPr>
              <a:t>with their lives.</a:t>
            </a:r>
          </a:p>
          <a:p>
            <a:endParaRPr lang="en-US" dirty="0"/>
          </a:p>
        </p:txBody>
      </p:sp>
    </p:spTree>
    <p:extLst>
      <p:ext uri="{BB962C8B-B14F-4D97-AF65-F5344CB8AC3E}">
        <p14:creationId xmlns:p14="http://schemas.microsoft.com/office/powerpoint/2010/main" val="292101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marL="0" marR="0" algn="just">
              <a:lnSpc>
                <a:spcPct val="115000"/>
              </a:lnSpc>
              <a:spcBef>
                <a:spcPts val="0"/>
              </a:spcBef>
              <a:spcAft>
                <a:spcPts val="1000"/>
              </a:spcAft>
            </a:pPr>
            <a:r>
              <a:rPr lang="en-US" b="1" i="1" dirty="0">
                <a:ea typeface="Calibri"/>
                <a:cs typeface="Times New Roman"/>
              </a:rPr>
              <a:t>Conclusion</a:t>
            </a:r>
            <a:r>
              <a:rPr lang="en-US" sz="4000" dirty="0">
                <a:ea typeface="Calibri"/>
                <a:cs typeface="Times New Roman"/>
              </a:rPr>
              <a:t/>
            </a:r>
            <a:br>
              <a:rPr lang="en-US" sz="4000" dirty="0">
                <a:ea typeface="Calibri"/>
                <a:cs typeface="Times New Roman"/>
              </a:rPr>
            </a:br>
            <a:endParaRPr lang="en-US" dirty="0"/>
          </a:p>
        </p:txBody>
      </p:sp>
      <p:sp>
        <p:nvSpPr>
          <p:cNvPr id="3" name="Content Placeholder 2"/>
          <p:cNvSpPr>
            <a:spLocks noGrp="1"/>
          </p:cNvSpPr>
          <p:nvPr>
            <p:ph idx="1"/>
          </p:nvPr>
        </p:nvSpPr>
        <p:spPr>
          <a:xfrm>
            <a:off x="457200" y="1371600"/>
            <a:ext cx="8229600" cy="5181600"/>
          </a:xfrm>
        </p:spPr>
        <p:txBody>
          <a:bodyPr>
            <a:normAutofit fontScale="85000" lnSpcReduction="20000"/>
          </a:bodyPr>
          <a:lstStyle/>
          <a:p>
            <a:pPr marL="0" marR="0" indent="0" algn="just">
              <a:lnSpc>
                <a:spcPct val="115000"/>
              </a:lnSpc>
              <a:spcBef>
                <a:spcPts val="0"/>
              </a:spcBef>
              <a:spcAft>
                <a:spcPts val="1000"/>
              </a:spcAft>
              <a:buNone/>
            </a:pPr>
            <a:r>
              <a:rPr lang="en-US" dirty="0">
                <a:ea typeface="Calibri"/>
                <a:cs typeface="Times New Roman"/>
              </a:rPr>
              <a:t>Do you desire to know what God’s will for your live is? It is to know Christ and to make him known. If you already know him, the purpose for your live is to seek to make him known to those around you. If you do not know him, God’s will for you is to believe in the one whom he has sent. You can do this today by confessing and repenting your sins and placing your faith and trust in Jesus today. It does not cost you anything to repent. It is simply believing in Jesus </a:t>
            </a:r>
            <a:r>
              <a:rPr lang="en-US" smtClean="0">
                <a:ea typeface="Calibri"/>
                <a:cs typeface="Times New Roman"/>
              </a:rPr>
              <a:t>Christ the Son of God.</a:t>
            </a:r>
            <a:r>
              <a:rPr lang="en-US" sz="3600" dirty="0">
                <a:ea typeface="Calibri"/>
                <a:cs typeface="Times New Roman"/>
              </a:rPr>
              <a:t> </a:t>
            </a:r>
            <a:endParaRPr lang="en-US" dirty="0">
              <a:ea typeface="Calibri"/>
              <a:cs typeface="Times New Roman"/>
            </a:endParaRPr>
          </a:p>
          <a:p>
            <a:pPr marL="4114800" marR="0" indent="0" algn="just">
              <a:lnSpc>
                <a:spcPct val="115000"/>
              </a:lnSpc>
              <a:spcBef>
                <a:spcPts val="0"/>
              </a:spcBef>
              <a:spcAft>
                <a:spcPts val="1000"/>
              </a:spcAft>
              <a:buNone/>
            </a:pPr>
            <a:r>
              <a:rPr lang="en-US" sz="3600" b="1" i="1" dirty="0" smtClean="0">
                <a:ea typeface="Calibri"/>
                <a:cs typeface="Times New Roman"/>
              </a:rPr>
              <a:t>     	</a:t>
            </a:r>
            <a:r>
              <a:rPr lang="en-US" sz="2300" i="1" dirty="0" smtClean="0">
                <a:ea typeface="Calibri"/>
                <a:cs typeface="Times New Roman"/>
              </a:rPr>
              <a:t>                 Respectively shared by</a:t>
            </a:r>
            <a:r>
              <a:rPr lang="en-US" sz="2300" i="1" dirty="0">
                <a:ea typeface="Calibri"/>
                <a:cs typeface="Times New Roman"/>
              </a:rPr>
              <a:t>:                                                                                    </a:t>
            </a:r>
            <a:r>
              <a:rPr lang="en-US" sz="2300" i="1" dirty="0" smtClean="0">
                <a:ea typeface="Calibri"/>
                <a:cs typeface="Times New Roman"/>
              </a:rPr>
              <a:t>                    		        Henry A. </a:t>
            </a:r>
            <a:r>
              <a:rPr lang="en-US" sz="2300" i="1" dirty="0" err="1" smtClean="0">
                <a:ea typeface="Calibri"/>
                <a:cs typeface="Times New Roman"/>
              </a:rPr>
              <a:t>Ambundo</a:t>
            </a:r>
            <a:r>
              <a:rPr lang="en-US" sz="2300" i="1" dirty="0" smtClean="0">
                <a:ea typeface="Calibri"/>
                <a:cs typeface="Times New Roman"/>
              </a:rPr>
              <a:t> </a:t>
            </a:r>
            <a:r>
              <a:rPr lang="en-US" sz="2300" i="1" dirty="0">
                <a:ea typeface="Calibri"/>
                <a:cs typeface="Times New Roman"/>
              </a:rPr>
              <a:t>	           </a:t>
            </a:r>
            <a:r>
              <a:rPr lang="en-US" sz="2300" i="1" dirty="0" smtClean="0">
                <a:ea typeface="Calibri"/>
                <a:cs typeface="Times New Roman"/>
              </a:rPr>
              <a:t>                 </a:t>
            </a:r>
            <a:r>
              <a:rPr lang="en-US" sz="2300" i="1" dirty="0">
                <a:ea typeface="Calibri"/>
                <a:cs typeface="Times New Roman"/>
              </a:rPr>
              <a:t>8</a:t>
            </a:r>
            <a:r>
              <a:rPr lang="en-US" sz="2300" i="1" baseline="30000" dirty="0">
                <a:ea typeface="Calibri"/>
                <a:cs typeface="Times New Roman"/>
              </a:rPr>
              <a:t>th</a:t>
            </a:r>
            <a:r>
              <a:rPr lang="en-US" sz="2300" i="1" dirty="0">
                <a:ea typeface="Calibri"/>
                <a:cs typeface="Times New Roman"/>
              </a:rPr>
              <a:t> October 2023</a:t>
            </a:r>
            <a:endParaRPr lang="en-US" sz="2300" dirty="0">
              <a:ea typeface="Calibri"/>
              <a:cs typeface="Times New Roman"/>
            </a:endParaRPr>
          </a:p>
          <a:p>
            <a:endParaRPr lang="en-US" dirty="0"/>
          </a:p>
        </p:txBody>
      </p:sp>
    </p:spTree>
    <p:extLst>
      <p:ext uri="{BB962C8B-B14F-4D97-AF65-F5344CB8AC3E}">
        <p14:creationId xmlns:p14="http://schemas.microsoft.com/office/powerpoint/2010/main" val="3679959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1018</Words>
  <Application>Microsoft Office PowerPoint</Application>
  <PresentationFormat>On-screen Show (4:3)</PresentationFormat>
  <Paragraphs>26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BURUBURU COMMUNITY CENTRE CHURCH OF GOD NAIROBI </vt:lpstr>
      <vt:lpstr> Introduction   </vt:lpstr>
      <vt:lpstr>God is the Marvelous Creator </vt:lpstr>
      <vt:lpstr>God created us in Christ with Purpose </vt:lpstr>
      <vt:lpstr>Our fulfillment of His purpose is only in Jesus </vt:lpstr>
      <vt:lpstr>PowerPoint Presentation</vt:lpstr>
      <vt:lpstr>Our purpose in Life </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BURUBURU COMMUNITY CENTRE CHURCH OF GOD NAIROBI </dc:title>
  <dc:creator>user</dc:creator>
  <cp:lastModifiedBy>user</cp:lastModifiedBy>
  <cp:revision>12</cp:revision>
  <dcterms:created xsi:type="dcterms:W3CDTF">2023-10-04T13:09:12Z</dcterms:created>
  <dcterms:modified xsi:type="dcterms:W3CDTF">2023-10-07T07:35:12Z</dcterms:modified>
</cp:coreProperties>
</file>