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06-Oct-25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06-Oct-25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06-Oct-25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06-Oct-25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06-Oct-25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06-Oct-25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06-Oct-25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06-Oct-25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06-Oct-25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06-Oct-25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06-Oct-25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06-Oct-25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sz="4400"/>
              <a:t>Altars of Remembrance </a:t>
            </a:r>
            <a:r>
              <a:rPr sz="4400" smtClean="0"/>
              <a:t> </a:t>
            </a:r>
            <a:r>
              <a:rPr sz="4400"/>
              <a:t>Noah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smtClean="0"/>
              <a:t>4</a:t>
            </a:r>
            <a:r>
              <a:rPr baseline="30000" smtClean="0"/>
              <a:t>th</a:t>
            </a:r>
            <a:r>
              <a:rPr lang="en-US" smtClean="0"/>
              <a:t> </a:t>
            </a:r>
            <a:r>
              <a:rPr smtClean="0"/>
              <a:t>Quarter </a:t>
            </a:r>
            <a:r>
              <a:t>Sub Topic: Truth </a:t>
            </a:r>
            <a:r>
              <a:rPr/>
              <a:t>in </a:t>
            </a:r>
            <a:r>
              <a:rPr smtClean="0"/>
              <a:t>Love</a:t>
            </a:r>
            <a:endParaRPr lang="en-US" dirty="0" smtClean="0"/>
          </a:p>
          <a:p>
            <a:r>
              <a:rPr lang="en-US" b="1" dirty="0" smtClean="0"/>
              <a:t>1 John 3:18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Genesis 8:20–21</a:t>
            </a:r>
          </a:p>
          <a:p>
            <a:r>
              <a:t>"Then Noah built an altar to the Lord... And the Lord smelled a soothing aroma..."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Text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mtClean="0"/>
              <a:t>Worship </a:t>
            </a:r>
            <a:r>
              <a:t>begins with gratitude, especially after trials.</a:t>
            </a:r>
          </a:p>
          <a:p>
            <a:r>
              <a:rPr smtClean="0"/>
              <a:t>Giving </a:t>
            </a:r>
            <a:r>
              <a:t>is a spiritual act of remembering God's deliverance.</a:t>
            </a:r>
          </a:p>
          <a:p>
            <a:r>
              <a:rPr smtClean="0"/>
              <a:t>Noah </a:t>
            </a:r>
            <a:r>
              <a:t>built the first altar after the flood, marking a new covenant.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mtClean="0"/>
              <a:t>The </a:t>
            </a:r>
            <a:r>
              <a:t>flood destroyed everything except Noah, his family, and the animals.</a:t>
            </a:r>
          </a:p>
          <a:p>
            <a:r>
              <a:rPr smtClean="0"/>
              <a:t>Noah </a:t>
            </a:r>
            <a:r>
              <a:t>stepped onto a silent earth and built an altar first.</a:t>
            </a:r>
          </a:p>
          <a:p>
            <a:r>
              <a:rPr smtClean="0"/>
              <a:t>Principle</a:t>
            </a:r>
            <a:r>
              <a:t>: Gratitude should be our first response.</a:t>
            </a:r>
          </a:p>
          <a:p>
            <a:r>
              <a:rPr smtClean="0"/>
              <a:t>Supporting </a:t>
            </a:r>
            <a:r>
              <a:t>verse: 'The first fruit belongs to God…'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Historical Context — A New Beginning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mtClean="0"/>
              <a:t>Genesis </a:t>
            </a:r>
            <a:r>
              <a:t>8:20: Noah offered clean animals and birds.</a:t>
            </a:r>
          </a:p>
          <a:p>
            <a:r>
              <a:rPr smtClean="0"/>
              <a:t>a</a:t>
            </a:r>
            <a:r>
              <a:t>) From the Clean: Not convenient, but pleasing to God.</a:t>
            </a:r>
          </a:p>
          <a:p>
            <a:r>
              <a:rPr smtClean="0"/>
              <a:t> </a:t>
            </a:r>
            <a:r>
              <a:t>b) From the First: First fruits principle.</a:t>
            </a:r>
          </a:p>
          <a:p>
            <a:r>
              <a:rPr smtClean="0"/>
              <a:t>c</a:t>
            </a:r>
            <a:r>
              <a:t>) With Initiative: Voluntary worship.</a:t>
            </a:r>
          </a:p>
          <a:p>
            <a:r>
              <a:rPr smtClean="0"/>
              <a:t>Principle</a:t>
            </a:r>
            <a:r>
              <a:t>: True gratitude acts from inspiration.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Noah’s Offering — Clean and Costly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mtClean="0"/>
              <a:t>Genesis </a:t>
            </a:r>
            <a:r>
              <a:t>8:21: 'The Lord smelled a soothing aroma.'</a:t>
            </a:r>
          </a:p>
          <a:p>
            <a:r>
              <a:rPr smtClean="0"/>
              <a:t>God </a:t>
            </a:r>
            <a:r>
              <a:t>was pleased and declared a covenant of mercy.</a:t>
            </a:r>
          </a:p>
          <a:p>
            <a:r>
              <a:rPr b="1" smtClean="0"/>
              <a:t>Principle</a:t>
            </a:r>
            <a:r>
              <a:t>: Grateful giving changes atmospheres and breaks curses.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God’s Response — The Aroma of Gratitude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mtClean="0"/>
              <a:t>a</a:t>
            </a:r>
            <a:r>
              <a:t>) Gratitude: Giving Out of What God Rescued You From — Genesis 8:20</a:t>
            </a:r>
          </a:p>
          <a:p>
            <a:r>
              <a:t>  Quote: 'When you forget what God has done, giving becomes duty; when you remember, it becomes delight.'</a:t>
            </a:r>
          </a:p>
          <a:p>
            <a:r>
              <a:rPr smtClean="0"/>
              <a:t>b</a:t>
            </a:r>
            <a:r>
              <a:t>) Clean and Valuable: Malachi 1:8</a:t>
            </a:r>
          </a:p>
          <a:p>
            <a:r>
              <a:rPr smtClean="0"/>
              <a:t>c</a:t>
            </a:r>
            <a:r>
              <a:t>) Initiative: Genesis 8:20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Lessons from Noah’s Giving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mtClean="0"/>
              <a:t>Recognize </a:t>
            </a:r>
            <a:r>
              <a:t>What God Has Preserved for You</a:t>
            </a:r>
          </a:p>
          <a:p>
            <a:r>
              <a:rPr smtClean="0"/>
              <a:t>Offer </a:t>
            </a:r>
            <a:r>
              <a:t>Something Clean and Worthy</a:t>
            </a:r>
          </a:p>
          <a:p>
            <a:r>
              <a:rPr smtClean="0"/>
              <a:t>Let </a:t>
            </a:r>
            <a:r>
              <a:t>Gratitude Lead our Giving</a:t>
            </a:r>
          </a:p>
          <a:p>
            <a:r>
              <a:rPr smtClean="0"/>
              <a:t>Build </a:t>
            </a:r>
            <a:r>
              <a:t>your altar before your comfort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Application — How We Live This Out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Noah’s first response was worship.</a:t>
            </a:r>
          </a:p>
          <a:p>
            <a:r>
              <a:t>- His altar marked a new beginning.</a:t>
            </a:r>
          </a:p>
          <a:p>
            <a:r>
              <a:t>- Thanksgiving connects past blessings to future promises.</a:t>
            </a:r>
          </a:p>
          <a:p>
            <a:r>
              <a:t>- Reflect: What altar are you building today?</a:t>
            </a:r>
          </a:p>
          <a:p>
            <a:r>
              <a:t>- Let your life and worship be a fragrant offering of gratitude to God.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</TotalTime>
  <Words>352</Words>
  <Application>Microsoft Macintosh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Altars of Remembrance  Noah</vt:lpstr>
      <vt:lpstr>Key Text</vt:lpstr>
      <vt:lpstr>Introduction</vt:lpstr>
      <vt:lpstr>Historical Context — A New Beginning</vt:lpstr>
      <vt:lpstr>Noah’s Offering — Clean and Costly</vt:lpstr>
      <vt:lpstr>God’s Response — The Aroma of Gratitude</vt:lpstr>
      <vt:lpstr>Lessons from Noah’s Giving</vt:lpstr>
      <vt:lpstr>Application — How We Live This Out</vt:lpstr>
      <vt:lpstr>Conclusion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Altars of Remembrance  Noah</dc:title>
  <dc:subject/>
  <dc:creator/>
  <cp:keywords/>
  <dc:description>generated using python-pptx</dc:description>
  <cp:lastModifiedBy>Hellen Gusinjiru</cp:lastModifiedBy>
  <cp:revision>4</cp:revision>
  <dcterms:created xsi:type="dcterms:W3CDTF">2013-01-27T09:14:16Z</dcterms:created>
  <dcterms:modified xsi:type="dcterms:W3CDTF">2025-10-06T07:35:23Z</dcterms:modified>
  <cp:category/>
</cp:coreProperties>
</file>